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6" autoAdjust="0"/>
    <p:restoredTop sz="94660"/>
  </p:normalViewPr>
  <p:slideViewPr>
    <p:cSldViewPr snapToGrid="0" showGuides="1">
      <p:cViewPr varScale="1">
        <p:scale>
          <a:sx n="39" d="100"/>
          <a:sy n="39" d="100"/>
        </p:scale>
        <p:origin x="84" y="60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7BDA29-735A-47F2-9C5F-BB1635F5796A}" type="datetimeFigureOut">
              <a:rPr lang="en-US" smtClean="0"/>
              <a:t>8/26/2021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3712A-EE3E-43D7-A52D-907711BB8915}" type="slidenum">
              <a:rPr lang="en-US" smtClean="0"/>
              <a:t>‹#›</a:t>
            </a:fld>
            <a:endParaRPr lang="en-US"/>
          </a:p>
        </p:txBody>
      </p:sp>
    </p:spTree>
    <p:extLst>
      <p:ext uri="{BB962C8B-B14F-4D97-AF65-F5344CB8AC3E}">
        <p14:creationId xmlns:p14="http://schemas.microsoft.com/office/powerpoint/2010/main" val="1061190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7BDA29-735A-47F2-9C5F-BB1635F5796A}" type="datetimeFigureOut">
              <a:rPr lang="en-US" smtClean="0"/>
              <a:t>8/26/2021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3712A-EE3E-43D7-A52D-907711BB8915}" type="slidenum">
              <a:rPr lang="en-US" smtClean="0"/>
              <a:t>‹#›</a:t>
            </a:fld>
            <a:endParaRPr lang="en-US"/>
          </a:p>
        </p:txBody>
      </p:sp>
    </p:spTree>
    <p:extLst>
      <p:ext uri="{BB962C8B-B14F-4D97-AF65-F5344CB8AC3E}">
        <p14:creationId xmlns:p14="http://schemas.microsoft.com/office/powerpoint/2010/main" val="468532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7BDA29-735A-47F2-9C5F-BB1635F5796A}" type="datetimeFigureOut">
              <a:rPr lang="en-US" smtClean="0"/>
              <a:t>8/26/2021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3712A-EE3E-43D7-A52D-907711BB8915}" type="slidenum">
              <a:rPr lang="en-US" smtClean="0"/>
              <a:t>‹#›</a:t>
            </a:fld>
            <a:endParaRPr lang="en-US"/>
          </a:p>
        </p:txBody>
      </p:sp>
    </p:spTree>
    <p:extLst>
      <p:ext uri="{BB962C8B-B14F-4D97-AF65-F5344CB8AC3E}">
        <p14:creationId xmlns:p14="http://schemas.microsoft.com/office/powerpoint/2010/main" val="2582472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7BDA29-735A-47F2-9C5F-BB1635F5796A}" type="datetimeFigureOut">
              <a:rPr lang="en-US" smtClean="0"/>
              <a:t>8/26/2021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3712A-EE3E-43D7-A52D-907711BB8915}" type="slidenum">
              <a:rPr lang="en-US" smtClean="0"/>
              <a:t>‹#›</a:t>
            </a:fld>
            <a:endParaRPr lang="en-US"/>
          </a:p>
        </p:txBody>
      </p:sp>
    </p:spTree>
    <p:extLst>
      <p:ext uri="{BB962C8B-B14F-4D97-AF65-F5344CB8AC3E}">
        <p14:creationId xmlns:p14="http://schemas.microsoft.com/office/powerpoint/2010/main" val="28808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C7BDA29-735A-47F2-9C5F-BB1635F5796A}" type="datetimeFigureOut">
              <a:rPr lang="en-US" smtClean="0"/>
              <a:t>8/26/2021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3712A-EE3E-43D7-A52D-907711BB8915}" type="slidenum">
              <a:rPr lang="en-US" smtClean="0"/>
              <a:t>‹#›</a:t>
            </a:fld>
            <a:endParaRPr lang="en-US"/>
          </a:p>
        </p:txBody>
      </p:sp>
    </p:spTree>
    <p:extLst>
      <p:ext uri="{BB962C8B-B14F-4D97-AF65-F5344CB8AC3E}">
        <p14:creationId xmlns:p14="http://schemas.microsoft.com/office/powerpoint/2010/main" val="3135187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7BDA29-735A-47F2-9C5F-BB1635F5796A}" type="datetimeFigureOut">
              <a:rPr lang="en-US" smtClean="0"/>
              <a:t>8/26/2021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D3712A-EE3E-43D7-A52D-907711BB8915}" type="slidenum">
              <a:rPr lang="en-US" smtClean="0"/>
              <a:t>‹#›</a:t>
            </a:fld>
            <a:endParaRPr lang="en-US"/>
          </a:p>
        </p:txBody>
      </p:sp>
    </p:spTree>
    <p:extLst>
      <p:ext uri="{BB962C8B-B14F-4D97-AF65-F5344CB8AC3E}">
        <p14:creationId xmlns:p14="http://schemas.microsoft.com/office/powerpoint/2010/main" val="1407128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7BDA29-735A-47F2-9C5F-BB1635F5796A}" type="datetimeFigureOut">
              <a:rPr lang="en-US" smtClean="0"/>
              <a:t>8/26/2021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D3712A-EE3E-43D7-A52D-907711BB8915}" type="slidenum">
              <a:rPr lang="en-US" smtClean="0"/>
              <a:t>‹#›</a:t>
            </a:fld>
            <a:endParaRPr lang="en-US"/>
          </a:p>
        </p:txBody>
      </p:sp>
    </p:spTree>
    <p:extLst>
      <p:ext uri="{BB962C8B-B14F-4D97-AF65-F5344CB8AC3E}">
        <p14:creationId xmlns:p14="http://schemas.microsoft.com/office/powerpoint/2010/main" val="1722872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7BDA29-735A-47F2-9C5F-BB1635F5796A}" type="datetimeFigureOut">
              <a:rPr lang="en-US" smtClean="0"/>
              <a:t>8/26/2021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D3712A-EE3E-43D7-A52D-907711BB8915}" type="slidenum">
              <a:rPr lang="en-US" smtClean="0"/>
              <a:t>‹#›</a:t>
            </a:fld>
            <a:endParaRPr lang="en-US"/>
          </a:p>
        </p:txBody>
      </p:sp>
    </p:spTree>
    <p:extLst>
      <p:ext uri="{BB962C8B-B14F-4D97-AF65-F5344CB8AC3E}">
        <p14:creationId xmlns:p14="http://schemas.microsoft.com/office/powerpoint/2010/main" val="1315697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BDA29-735A-47F2-9C5F-BB1635F5796A}" type="datetimeFigureOut">
              <a:rPr lang="en-US" smtClean="0"/>
              <a:t>8/26/2021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D3712A-EE3E-43D7-A52D-907711BB8915}" type="slidenum">
              <a:rPr lang="en-US" smtClean="0"/>
              <a:t>‹#›</a:t>
            </a:fld>
            <a:endParaRPr lang="en-US"/>
          </a:p>
        </p:txBody>
      </p:sp>
    </p:spTree>
    <p:extLst>
      <p:ext uri="{BB962C8B-B14F-4D97-AF65-F5344CB8AC3E}">
        <p14:creationId xmlns:p14="http://schemas.microsoft.com/office/powerpoint/2010/main" val="2902494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C7BDA29-735A-47F2-9C5F-BB1635F5796A}" type="datetimeFigureOut">
              <a:rPr lang="en-US" smtClean="0"/>
              <a:t>8/26/2021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D3712A-EE3E-43D7-A52D-907711BB8915}" type="slidenum">
              <a:rPr lang="en-US" smtClean="0"/>
              <a:t>‹#›</a:t>
            </a:fld>
            <a:endParaRPr lang="en-US"/>
          </a:p>
        </p:txBody>
      </p:sp>
    </p:spTree>
    <p:extLst>
      <p:ext uri="{BB962C8B-B14F-4D97-AF65-F5344CB8AC3E}">
        <p14:creationId xmlns:p14="http://schemas.microsoft.com/office/powerpoint/2010/main" val="2196403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C7BDA29-735A-47F2-9C5F-BB1635F5796A}" type="datetimeFigureOut">
              <a:rPr lang="en-US" smtClean="0"/>
              <a:t>8/26/2021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D3712A-EE3E-43D7-A52D-907711BB8915}" type="slidenum">
              <a:rPr lang="en-US" smtClean="0"/>
              <a:t>‹#›</a:t>
            </a:fld>
            <a:endParaRPr lang="en-US"/>
          </a:p>
        </p:txBody>
      </p:sp>
    </p:spTree>
    <p:extLst>
      <p:ext uri="{BB962C8B-B14F-4D97-AF65-F5344CB8AC3E}">
        <p14:creationId xmlns:p14="http://schemas.microsoft.com/office/powerpoint/2010/main" val="2054208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7BDA29-735A-47F2-9C5F-BB1635F5796A}" type="datetimeFigureOut">
              <a:rPr lang="en-US" smtClean="0"/>
              <a:t>8/26/2021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D3712A-EE3E-43D7-A52D-907711BB8915}" type="slidenum">
              <a:rPr lang="en-US" smtClean="0"/>
              <a:t>‹#›</a:t>
            </a:fld>
            <a:endParaRPr lang="en-US"/>
          </a:p>
        </p:txBody>
      </p:sp>
    </p:spTree>
    <p:extLst>
      <p:ext uri="{BB962C8B-B14F-4D97-AF65-F5344CB8AC3E}">
        <p14:creationId xmlns:p14="http://schemas.microsoft.com/office/powerpoint/2010/main" val="231697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304800" y="677333"/>
            <a:ext cx="11582399" cy="5016758"/>
          </a:xfrm>
          <a:prstGeom prst="rect">
            <a:avLst/>
          </a:prstGeom>
        </p:spPr>
        <p:txBody>
          <a:bodyPr wrap="square">
            <a:spAutoFit/>
          </a:bodyPr>
          <a:lstStyle/>
          <a:p>
            <a:pPr algn="ctr"/>
            <a:r>
              <a:rPr lang="en-US" sz="3200" b="0" i="0" dirty="0" smtClean="0">
                <a:solidFill>
                  <a:schemeClr val="bg1"/>
                </a:solidFill>
                <a:effectLst/>
                <a:latin typeface="Lato Extended"/>
              </a:rPr>
              <a:t>Please discuss both questions:</a:t>
            </a:r>
          </a:p>
          <a:p>
            <a:endParaRPr lang="en-US" sz="3200" b="0" i="0" dirty="0" smtClean="0">
              <a:solidFill>
                <a:schemeClr val="bg1"/>
              </a:solidFill>
              <a:effectLst/>
              <a:latin typeface="Lato Extended"/>
            </a:endParaRPr>
          </a:p>
          <a:p>
            <a:r>
              <a:rPr lang="en-US" sz="3200" b="0" i="0" dirty="0" smtClean="0">
                <a:solidFill>
                  <a:schemeClr val="bg1"/>
                </a:solidFill>
                <a:effectLst/>
                <a:latin typeface="Lato Extended"/>
              </a:rPr>
              <a:t>1.  Give an example of three cultural traits. What makes them part of culture? Are there any definitions that would exclude them? Are these traits useful to you? If so, how?</a:t>
            </a:r>
          </a:p>
          <a:p>
            <a:endParaRPr lang="en-US" sz="3200" b="0" i="0" dirty="0" smtClean="0">
              <a:solidFill>
                <a:schemeClr val="bg1"/>
              </a:solidFill>
              <a:effectLst/>
              <a:latin typeface="Lato Extended"/>
            </a:endParaRPr>
          </a:p>
          <a:p>
            <a:r>
              <a:rPr lang="en-US" sz="3200" b="0" i="0" dirty="0" smtClean="0">
                <a:solidFill>
                  <a:schemeClr val="bg1"/>
                </a:solidFill>
                <a:effectLst/>
                <a:latin typeface="Lato Extended"/>
              </a:rPr>
              <a:t>2. Using one of the three examples you provided for Question 1, discuss any variation in the trait that you know of within the culture of Missouri and from around the world. How does this variation affect human behavior and social relationships?</a:t>
            </a:r>
            <a:endParaRPr lang="en-US" sz="3200" b="0" i="0" dirty="0">
              <a:solidFill>
                <a:schemeClr val="bg1"/>
              </a:solidFill>
              <a:effectLst/>
              <a:latin typeface="Lato Extended"/>
            </a:endParaRPr>
          </a:p>
        </p:txBody>
      </p:sp>
    </p:spTree>
    <p:extLst>
      <p:ext uri="{BB962C8B-B14F-4D97-AF65-F5344CB8AC3E}">
        <p14:creationId xmlns:p14="http://schemas.microsoft.com/office/powerpoint/2010/main" val="41623104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8978D293550EE408BBA80E379FB1048" ma:contentTypeVersion="12" ma:contentTypeDescription="Create a new document." ma:contentTypeScope="" ma:versionID="3b518b9eac21c92686468364c1111786">
  <xsd:schema xmlns:xsd="http://www.w3.org/2001/XMLSchema" xmlns:xs="http://www.w3.org/2001/XMLSchema" xmlns:p="http://schemas.microsoft.com/office/2006/metadata/properties" xmlns:ns3="4094fec7-eb86-4f33-885f-f4ec69534214" xmlns:ns4="73a3dab4-b00d-4a1f-a26d-4395bc4ed9d3" targetNamespace="http://schemas.microsoft.com/office/2006/metadata/properties" ma:root="true" ma:fieldsID="a3e9e071e6fef634d5930bc9694028f8" ns3:_="" ns4:_="">
    <xsd:import namespace="4094fec7-eb86-4f33-885f-f4ec69534214"/>
    <xsd:import namespace="73a3dab4-b00d-4a1f-a26d-4395bc4ed9d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94fec7-eb86-4f33-885f-f4ec695342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3a3dab4-b00d-4a1f-a26d-4395bc4ed9d3"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106E233-9447-41B8-BCB4-9EBBDFF420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094fec7-eb86-4f33-885f-f4ec69534214"/>
    <ds:schemaRef ds:uri="73a3dab4-b00d-4a1f-a26d-4395bc4ed9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ACCC947-16A7-40ED-BE06-480C0641335C}">
  <ds:schemaRefs>
    <ds:schemaRef ds:uri="http://schemas.microsoft.com/sharepoint/v3/contenttype/forms"/>
  </ds:schemaRefs>
</ds:datastoreItem>
</file>

<file path=customXml/itemProps3.xml><?xml version="1.0" encoding="utf-8"?>
<ds:datastoreItem xmlns:ds="http://schemas.openxmlformats.org/officeDocument/2006/customXml" ds:itemID="{15845C65-07E1-4930-A52D-659D7105077C}">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73a3dab4-b00d-4a1f-a26d-4395bc4ed9d3"/>
    <ds:schemaRef ds:uri="http://schemas.microsoft.com/office/infopath/2007/PartnerControls"/>
    <ds:schemaRef ds:uri="4094fec7-eb86-4f33-885f-f4ec69534214"/>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91</Words>
  <Application>Microsoft Office PowerPoint</Application>
  <PresentationFormat>Widescreen</PresentationFormat>
  <Paragraphs>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Lato Extended</vt:lpstr>
      <vt:lpstr>Office Theme</vt:lpstr>
      <vt:lpstr>PowerPoint Presentation</vt:lpstr>
    </vt:vector>
  </TitlesOfParts>
  <Company>University of Missouri-Columbia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VanPool, Todd</dc:creator>
  <cp:lastModifiedBy>VanPool, Todd</cp:lastModifiedBy>
  <cp:revision>1</cp:revision>
  <dcterms:created xsi:type="dcterms:W3CDTF">2021-08-26T23:04:44Z</dcterms:created>
  <dcterms:modified xsi:type="dcterms:W3CDTF">2021-08-26T23:05:11Z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0x01010028978D293550EE408BBA80E379FB1048</vt:lpwstr>
  </property>
</Properties>
</file>