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437" r:id="rId2"/>
    <p:sldId id="343" r:id="rId3"/>
    <p:sldId id="326" r:id="rId4"/>
    <p:sldId id="327" r:id="rId5"/>
    <p:sldId id="321" r:id="rId6"/>
    <p:sldId id="322" r:id="rId7"/>
    <p:sldId id="323" r:id="rId8"/>
    <p:sldId id="324" r:id="rId9"/>
    <p:sldId id="325" r:id="rId10"/>
    <p:sldId id="43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howGuides="1">
      <p:cViewPr varScale="1">
        <p:scale>
          <a:sx n="91" d="100"/>
          <a:sy n="91" d="100"/>
        </p:scale>
        <p:origin x="96"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BABC6C-6127-4410-B69F-332F95292F1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1267" name="Rectangle 3">
            <a:extLst>
              <a:ext uri="{FF2B5EF4-FFF2-40B4-BE49-F238E27FC236}">
                <a16:creationId xmlns:a16="http://schemas.microsoft.com/office/drawing/2014/main" id="{CB8C1A3E-09BE-4115-921E-BEFDB92CD58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619694DF-8ADD-41E9-AEE1-476F2C7BCDF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9E6C3515-3518-4B8F-A066-9FA52A72D8A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1270" name="Rectangle 6">
            <a:extLst>
              <a:ext uri="{FF2B5EF4-FFF2-40B4-BE49-F238E27FC236}">
                <a16:creationId xmlns:a16="http://schemas.microsoft.com/office/drawing/2014/main" id="{DEEF002F-C9CD-4320-8DE5-41E73E58A14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11271" name="Rectangle 7">
            <a:extLst>
              <a:ext uri="{FF2B5EF4-FFF2-40B4-BE49-F238E27FC236}">
                <a16:creationId xmlns:a16="http://schemas.microsoft.com/office/drawing/2014/main" id="{35B31507-07A1-4F8D-AD82-FCBC5AD9194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9ACA135-0C5A-44D3-A02E-5BE02C0DFAD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F8BD9F9-82B0-4BCF-9F64-7A02960E3574}"/>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00AEFC2-0E80-48E0-B52E-33F580A709F4}"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5123" name="Rectangle 2">
            <a:extLst>
              <a:ext uri="{FF2B5EF4-FFF2-40B4-BE49-F238E27FC236}">
                <a16:creationId xmlns:a16="http://schemas.microsoft.com/office/drawing/2014/main" id="{2A7B9ABC-68F3-4B84-B322-0371B78CD0EB}"/>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4550CCB2-AEEE-4C2C-99DE-3192CA36877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582BD3F-9C77-49E3-B3EE-51F6301026F8}"/>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A1A264C-EAA7-40A2-B112-7E4591034D3C}"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7171" name="Rectangle 2">
            <a:extLst>
              <a:ext uri="{FF2B5EF4-FFF2-40B4-BE49-F238E27FC236}">
                <a16:creationId xmlns:a16="http://schemas.microsoft.com/office/drawing/2014/main" id="{6B156497-E3C4-47CA-903E-0B4945F07EFB}"/>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71C7B0C5-4723-4AFB-A4A8-61D2BF231E7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62B4E242-7CA0-411C-BB7F-65898D8F1B0C}"/>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88FD738-1DD1-4D22-8528-2B4C6619D766}"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9219" name="Rectangle 2">
            <a:extLst>
              <a:ext uri="{FF2B5EF4-FFF2-40B4-BE49-F238E27FC236}">
                <a16:creationId xmlns:a16="http://schemas.microsoft.com/office/drawing/2014/main" id="{F99D062B-11BF-4154-BE8E-31E89DD4B307}"/>
              </a:ext>
            </a:extLst>
          </p:cNvPr>
          <p:cNvSpPr>
            <a:spLocks noRot="1" noChangeArrowheads="1" noTextEdit="1"/>
          </p:cNvSpPr>
          <p:nvPr>
            <p:ph type="sldImg"/>
          </p:nvPr>
        </p:nvSpPr>
        <p:spPr>
          <a:ln/>
        </p:spPr>
      </p:sp>
      <p:sp>
        <p:nvSpPr>
          <p:cNvPr id="9220" name="Rectangle 3">
            <a:extLst>
              <a:ext uri="{FF2B5EF4-FFF2-40B4-BE49-F238E27FC236}">
                <a16:creationId xmlns:a16="http://schemas.microsoft.com/office/drawing/2014/main" id="{7840DB4D-9758-4C9E-84F7-9D40A8517E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4C036F8-D566-4A14-9E5B-6ED4977DB60B}"/>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45932BB-E9E5-4A33-9076-7C0172900E05}"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11267" name="Rectangle 2">
            <a:extLst>
              <a:ext uri="{FF2B5EF4-FFF2-40B4-BE49-F238E27FC236}">
                <a16:creationId xmlns:a16="http://schemas.microsoft.com/office/drawing/2014/main" id="{6DB1ECB3-1A6B-4A4B-ACEB-F0305DDB22C2}"/>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F37B93CA-1F6E-4A04-8AF0-CAAF181A051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32007DDA-28A5-4019-B395-51F23776227A}"/>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3C05D9-298B-4195-8904-15AB4A62230F}" type="slidenum">
              <a:rPr lang="en-US" altLang="en-US">
                <a:latin typeface="Arial" panose="020B0604020202020204" pitchFamily="34" charset="0"/>
              </a:rPr>
              <a:pPr/>
              <a:t>7</a:t>
            </a:fld>
            <a:endParaRPr lang="en-US" altLang="en-US">
              <a:latin typeface="Arial" panose="020B0604020202020204" pitchFamily="34" charset="0"/>
            </a:endParaRPr>
          </a:p>
        </p:txBody>
      </p:sp>
      <p:sp>
        <p:nvSpPr>
          <p:cNvPr id="13315" name="Rectangle 2">
            <a:extLst>
              <a:ext uri="{FF2B5EF4-FFF2-40B4-BE49-F238E27FC236}">
                <a16:creationId xmlns:a16="http://schemas.microsoft.com/office/drawing/2014/main" id="{2FCAF831-737E-44FA-B8BB-83E4249BD2C7}"/>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A763E09A-9044-4E51-AA5D-85B90BA689E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DD9C92E-B084-44D3-A51C-4E568AF86853}"/>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2F4B8F1-7133-447A-81FB-D4E7EE269336}"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5363" name="Rectangle 2">
            <a:extLst>
              <a:ext uri="{FF2B5EF4-FFF2-40B4-BE49-F238E27FC236}">
                <a16:creationId xmlns:a16="http://schemas.microsoft.com/office/drawing/2014/main" id="{DDF13B8E-4841-426B-9E30-D862E863B3F4}"/>
              </a:ext>
            </a:extLst>
          </p:cNvPr>
          <p:cNvSpPr>
            <a:spLocks noRot="1" noChangeArrowheads="1" noTextEdit="1"/>
          </p:cNvSpPr>
          <p:nvPr>
            <p:ph type="sldImg"/>
          </p:nvPr>
        </p:nvSpPr>
        <p:spPr>
          <a:ln/>
        </p:spPr>
      </p:sp>
      <p:sp>
        <p:nvSpPr>
          <p:cNvPr id="15364" name="Rectangle 3">
            <a:extLst>
              <a:ext uri="{FF2B5EF4-FFF2-40B4-BE49-F238E27FC236}">
                <a16:creationId xmlns:a16="http://schemas.microsoft.com/office/drawing/2014/main" id="{62D66398-6E98-4CCE-8154-834968910F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3830281C-07CF-409E-8E48-B4D2CEFBC3A5}"/>
              </a:ext>
            </a:extLst>
          </p:cNvPr>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63EFD73-62A6-4B97-A3CD-3FA384D7C39D}" type="slidenum">
              <a:rPr lang="en-US" altLang="en-US">
                <a:latin typeface="Arial" panose="020B0604020202020204" pitchFamily="34" charset="0"/>
              </a:rPr>
              <a:pPr/>
              <a:t>9</a:t>
            </a:fld>
            <a:endParaRPr lang="en-US" altLang="en-US">
              <a:latin typeface="Arial" panose="020B0604020202020204" pitchFamily="34" charset="0"/>
            </a:endParaRPr>
          </a:p>
        </p:txBody>
      </p:sp>
      <p:sp>
        <p:nvSpPr>
          <p:cNvPr id="17411" name="Rectangle 2">
            <a:extLst>
              <a:ext uri="{FF2B5EF4-FFF2-40B4-BE49-F238E27FC236}">
                <a16:creationId xmlns:a16="http://schemas.microsoft.com/office/drawing/2014/main" id="{AD7920BB-090E-4517-8EFF-D5BCABE5F91D}"/>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E3C51064-67BE-4D0D-BD8C-2545DF74421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A04815B-CB16-47CA-BBA4-41674B806308}"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extLst>
      <p:ext uri="{BB962C8B-B14F-4D97-AF65-F5344CB8AC3E}">
        <p14:creationId xmlns:p14="http://schemas.microsoft.com/office/powerpoint/2010/main" val="32036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30E397D-F23E-4876-90C7-01D97180CEFB}"/>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a:t>Click to edit Master title style</a:t>
            </a:r>
          </a:p>
        </p:txBody>
      </p:sp>
      <p:sp>
        <p:nvSpPr>
          <p:cNvPr id="5123" name="Rectangle 3">
            <a:extLst>
              <a:ext uri="{FF2B5EF4-FFF2-40B4-BE49-F238E27FC236}">
                <a16:creationId xmlns:a16="http://schemas.microsoft.com/office/drawing/2014/main" id="{017F690D-0F06-434D-8EE4-C89871D9B462}"/>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 name="Rectangle 4">
            <a:extLst>
              <a:ext uri="{FF2B5EF4-FFF2-40B4-BE49-F238E27FC236}">
                <a16:creationId xmlns:a16="http://schemas.microsoft.com/office/drawing/2014/main" id="{2CCE3A06-88C6-4B28-843B-274ED9E39DA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E233C86-A0A7-4813-8C7A-9228DA35C2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3ABF53D-9BB8-4016-A17E-8A2BE1691AD0}"/>
              </a:ext>
            </a:extLst>
          </p:cNvPr>
          <p:cNvSpPr>
            <a:spLocks noGrp="1" noChangeArrowheads="1"/>
          </p:cNvSpPr>
          <p:nvPr>
            <p:ph type="sldNum" sz="quarter" idx="12"/>
          </p:nvPr>
        </p:nvSpPr>
        <p:spPr>
          <a:ln/>
        </p:spPr>
        <p:txBody>
          <a:bodyPr/>
          <a:lstStyle>
            <a:lvl1pPr>
              <a:defRPr/>
            </a:lvl1pPr>
          </a:lstStyle>
          <a:p>
            <a:fld id="{ED8F7845-7622-40AC-993C-F44097D95598}" type="slidenum">
              <a:rPr lang="en-US" altLang="en-US"/>
              <a:pPr/>
              <a:t>‹#›</a:t>
            </a:fld>
            <a:endParaRPr lang="en-US" altLang="en-US"/>
          </a:p>
        </p:txBody>
      </p:sp>
    </p:spTree>
    <p:extLst>
      <p:ext uri="{BB962C8B-B14F-4D97-AF65-F5344CB8AC3E}">
        <p14:creationId xmlns:p14="http://schemas.microsoft.com/office/powerpoint/2010/main" val="168097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1ECE-CA09-4140-8FAC-0CD96B10C8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B0B665-5527-4648-B1FA-FA234D52FD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C4657E5-5345-402E-B144-AC66D52D25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F82CCB8-E38C-4EC7-8105-104DB5D9EB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ED062B8-8C36-4E6E-B6BC-8BCE58A7BFA6}"/>
              </a:ext>
            </a:extLst>
          </p:cNvPr>
          <p:cNvSpPr>
            <a:spLocks noGrp="1" noChangeArrowheads="1"/>
          </p:cNvSpPr>
          <p:nvPr>
            <p:ph type="sldNum" sz="quarter" idx="12"/>
          </p:nvPr>
        </p:nvSpPr>
        <p:spPr>
          <a:ln/>
        </p:spPr>
        <p:txBody>
          <a:bodyPr/>
          <a:lstStyle>
            <a:lvl1pPr>
              <a:defRPr/>
            </a:lvl1pPr>
          </a:lstStyle>
          <a:p>
            <a:fld id="{C3F350C7-663B-4428-84FA-F6E2122B878C}" type="slidenum">
              <a:rPr lang="en-US" altLang="en-US"/>
              <a:pPr/>
              <a:t>‹#›</a:t>
            </a:fld>
            <a:endParaRPr lang="en-US" altLang="en-US"/>
          </a:p>
        </p:txBody>
      </p:sp>
    </p:spTree>
    <p:extLst>
      <p:ext uri="{BB962C8B-B14F-4D97-AF65-F5344CB8AC3E}">
        <p14:creationId xmlns:p14="http://schemas.microsoft.com/office/powerpoint/2010/main" val="166384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3EC3D-D411-4D55-A0FC-4FEC6A042D7C}"/>
              </a:ext>
            </a:extLst>
          </p:cNvPr>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4F3072-3FB1-4183-95C8-E7CCDA2D5908}"/>
              </a:ext>
            </a:extLst>
          </p:cNvPr>
          <p:cNvSpPr>
            <a:spLocks noGrp="1"/>
          </p:cNvSpPr>
          <p:nvPr>
            <p:ph type="body" orient="vert" idx="1"/>
          </p:nvPr>
        </p:nvSpPr>
        <p:spPr>
          <a:xfrm>
            <a:off x="457200" y="381000"/>
            <a:ext cx="6019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1155F0B-D88D-405E-924A-DEE2B240659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64DA6B8-DCBE-4C41-BF3F-A93BAE108F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B69E2D4-2A39-4B06-9708-C6CFE25498A6}"/>
              </a:ext>
            </a:extLst>
          </p:cNvPr>
          <p:cNvSpPr>
            <a:spLocks noGrp="1" noChangeArrowheads="1"/>
          </p:cNvSpPr>
          <p:nvPr>
            <p:ph type="sldNum" sz="quarter" idx="12"/>
          </p:nvPr>
        </p:nvSpPr>
        <p:spPr>
          <a:ln/>
        </p:spPr>
        <p:txBody>
          <a:bodyPr/>
          <a:lstStyle>
            <a:lvl1pPr>
              <a:defRPr/>
            </a:lvl1pPr>
          </a:lstStyle>
          <a:p>
            <a:fld id="{3045F8B2-C8A1-423F-A005-7C5DED172183}" type="slidenum">
              <a:rPr lang="en-US" altLang="en-US"/>
              <a:pPr/>
              <a:t>‹#›</a:t>
            </a:fld>
            <a:endParaRPr lang="en-US" altLang="en-US"/>
          </a:p>
        </p:txBody>
      </p:sp>
    </p:spTree>
    <p:extLst>
      <p:ext uri="{BB962C8B-B14F-4D97-AF65-F5344CB8AC3E}">
        <p14:creationId xmlns:p14="http://schemas.microsoft.com/office/powerpoint/2010/main" val="74257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BFF55-CDE6-4795-A5F8-BBAC723EA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96D567-E904-4E3C-81F8-3B42CF963B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AD832D9-77A2-4A15-8F6E-49E4DF17E8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8655EB3-48A9-499D-BAE4-FCB7BDCE58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9EFD9C3-D3C7-49C6-85A4-EFAA49112DF4}"/>
              </a:ext>
            </a:extLst>
          </p:cNvPr>
          <p:cNvSpPr>
            <a:spLocks noGrp="1" noChangeArrowheads="1"/>
          </p:cNvSpPr>
          <p:nvPr>
            <p:ph type="sldNum" sz="quarter" idx="12"/>
          </p:nvPr>
        </p:nvSpPr>
        <p:spPr>
          <a:ln/>
        </p:spPr>
        <p:txBody>
          <a:bodyPr/>
          <a:lstStyle>
            <a:lvl1pPr>
              <a:defRPr/>
            </a:lvl1pPr>
          </a:lstStyle>
          <a:p>
            <a:fld id="{4E7BEE39-CE0B-4E9D-AE2C-3FF791C9D30B}" type="slidenum">
              <a:rPr lang="en-US" altLang="en-US"/>
              <a:pPr/>
              <a:t>‹#›</a:t>
            </a:fld>
            <a:endParaRPr lang="en-US" altLang="en-US"/>
          </a:p>
        </p:txBody>
      </p:sp>
    </p:spTree>
    <p:extLst>
      <p:ext uri="{BB962C8B-B14F-4D97-AF65-F5344CB8AC3E}">
        <p14:creationId xmlns:p14="http://schemas.microsoft.com/office/powerpoint/2010/main" val="206560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7C3C2-3B7C-43BC-B576-F20DD9DDCD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32B314-110D-447D-8C31-3D46F551D4D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12B56BC7-E5E2-4556-ABA9-8922973E48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FD50500-7807-42DB-906C-94E0D4A7F0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A4585DF-CF3E-4F55-8F72-9DF0708C36A2}"/>
              </a:ext>
            </a:extLst>
          </p:cNvPr>
          <p:cNvSpPr>
            <a:spLocks noGrp="1" noChangeArrowheads="1"/>
          </p:cNvSpPr>
          <p:nvPr>
            <p:ph type="sldNum" sz="quarter" idx="12"/>
          </p:nvPr>
        </p:nvSpPr>
        <p:spPr>
          <a:ln/>
        </p:spPr>
        <p:txBody>
          <a:bodyPr/>
          <a:lstStyle>
            <a:lvl1pPr>
              <a:defRPr/>
            </a:lvl1pPr>
          </a:lstStyle>
          <a:p>
            <a:fld id="{70DC5935-D5C4-46D0-A909-BB271386F1D6}" type="slidenum">
              <a:rPr lang="en-US" altLang="en-US"/>
              <a:pPr/>
              <a:t>‹#›</a:t>
            </a:fld>
            <a:endParaRPr lang="en-US" altLang="en-US"/>
          </a:p>
        </p:txBody>
      </p:sp>
    </p:spTree>
    <p:extLst>
      <p:ext uri="{BB962C8B-B14F-4D97-AF65-F5344CB8AC3E}">
        <p14:creationId xmlns:p14="http://schemas.microsoft.com/office/powerpoint/2010/main" val="389523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911AC-8832-42BC-A1EC-618BFCC7FE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6E093F-DEF1-415A-BE5B-D775D3D8B4D9}"/>
              </a:ext>
            </a:extLst>
          </p:cNvPr>
          <p:cNvSpPr>
            <a:spLocks noGrp="1"/>
          </p:cNvSpPr>
          <p:nvPr>
            <p:ph sz="half" idx="1"/>
          </p:nvPr>
        </p:nvSpPr>
        <p:spPr>
          <a:xfrm>
            <a:off x="457200" y="1981200"/>
            <a:ext cx="4038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FFD89E-B20F-45C5-B6B5-2631B78E37E7}"/>
              </a:ext>
            </a:extLst>
          </p:cNvPr>
          <p:cNvSpPr>
            <a:spLocks noGrp="1"/>
          </p:cNvSpPr>
          <p:nvPr>
            <p:ph sz="half" idx="2"/>
          </p:nvPr>
        </p:nvSpPr>
        <p:spPr>
          <a:xfrm>
            <a:off x="4648200" y="1981200"/>
            <a:ext cx="4038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C5358C6-32B8-4DD4-916F-21108314710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3C18E05F-B98A-4265-94FC-0C5011E926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A2F745C-50AB-4066-A0FF-DBDFF72BBA47}"/>
              </a:ext>
            </a:extLst>
          </p:cNvPr>
          <p:cNvSpPr>
            <a:spLocks noGrp="1" noChangeArrowheads="1"/>
          </p:cNvSpPr>
          <p:nvPr>
            <p:ph type="sldNum" sz="quarter" idx="12"/>
          </p:nvPr>
        </p:nvSpPr>
        <p:spPr>
          <a:ln/>
        </p:spPr>
        <p:txBody>
          <a:bodyPr/>
          <a:lstStyle>
            <a:lvl1pPr>
              <a:defRPr/>
            </a:lvl1pPr>
          </a:lstStyle>
          <a:p>
            <a:fld id="{CC7C1A33-C8BF-4474-9AD5-2158A9C7DA00}" type="slidenum">
              <a:rPr lang="en-US" altLang="en-US"/>
              <a:pPr/>
              <a:t>‹#›</a:t>
            </a:fld>
            <a:endParaRPr lang="en-US" altLang="en-US"/>
          </a:p>
        </p:txBody>
      </p:sp>
    </p:spTree>
    <p:extLst>
      <p:ext uri="{BB962C8B-B14F-4D97-AF65-F5344CB8AC3E}">
        <p14:creationId xmlns:p14="http://schemas.microsoft.com/office/powerpoint/2010/main" val="336234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FDAA-1928-48ED-8216-69617266D43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5C35B-C277-4BF2-8726-CBF1F0CB390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E86E17-3597-4A82-ABAF-536A8B840F1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C3B906-B592-49BD-800E-990D30FB877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3C3174-D97E-4C9C-A430-A571F7D2D82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8DA056B-A99B-48A5-976A-B363C686A8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4CFBCDD-0E24-47F0-B2E8-0B9CBDBF2EE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A560308-7209-400F-9E02-080A3F6CE96A}"/>
              </a:ext>
            </a:extLst>
          </p:cNvPr>
          <p:cNvSpPr>
            <a:spLocks noGrp="1" noChangeArrowheads="1"/>
          </p:cNvSpPr>
          <p:nvPr>
            <p:ph type="sldNum" sz="quarter" idx="12"/>
          </p:nvPr>
        </p:nvSpPr>
        <p:spPr>
          <a:ln/>
        </p:spPr>
        <p:txBody>
          <a:bodyPr/>
          <a:lstStyle>
            <a:lvl1pPr>
              <a:defRPr/>
            </a:lvl1pPr>
          </a:lstStyle>
          <a:p>
            <a:fld id="{EE66D8A1-90A6-4D8C-97BE-FB885BEEAA3C}" type="slidenum">
              <a:rPr lang="en-US" altLang="en-US"/>
              <a:pPr/>
              <a:t>‹#›</a:t>
            </a:fld>
            <a:endParaRPr lang="en-US" altLang="en-US"/>
          </a:p>
        </p:txBody>
      </p:sp>
    </p:spTree>
    <p:extLst>
      <p:ext uri="{BB962C8B-B14F-4D97-AF65-F5344CB8AC3E}">
        <p14:creationId xmlns:p14="http://schemas.microsoft.com/office/powerpoint/2010/main" val="281425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FC67E-A004-4BBC-8B6D-8A7217B14BE3}"/>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15288BE-EC40-412D-A44E-E658D19369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08C6376-6D93-4878-B97C-9812C8E0959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60D6E95-8D0D-401A-AC45-08BF4C4F9C5E}"/>
              </a:ext>
            </a:extLst>
          </p:cNvPr>
          <p:cNvSpPr>
            <a:spLocks noGrp="1" noChangeArrowheads="1"/>
          </p:cNvSpPr>
          <p:nvPr>
            <p:ph type="sldNum" sz="quarter" idx="12"/>
          </p:nvPr>
        </p:nvSpPr>
        <p:spPr>
          <a:ln/>
        </p:spPr>
        <p:txBody>
          <a:bodyPr/>
          <a:lstStyle>
            <a:lvl1pPr>
              <a:defRPr/>
            </a:lvl1pPr>
          </a:lstStyle>
          <a:p>
            <a:fld id="{95416129-1E48-45DE-877F-34143CF6D164}" type="slidenum">
              <a:rPr lang="en-US" altLang="en-US"/>
              <a:pPr/>
              <a:t>‹#›</a:t>
            </a:fld>
            <a:endParaRPr lang="en-US" altLang="en-US"/>
          </a:p>
        </p:txBody>
      </p:sp>
    </p:spTree>
    <p:extLst>
      <p:ext uri="{BB962C8B-B14F-4D97-AF65-F5344CB8AC3E}">
        <p14:creationId xmlns:p14="http://schemas.microsoft.com/office/powerpoint/2010/main" val="417641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5407E64-6364-4726-9E87-B1CF863BE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996118E-67A6-4D58-91FB-9594FD884EF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D2E90A9C-8363-4627-90F2-63251A581F33}"/>
              </a:ext>
            </a:extLst>
          </p:cNvPr>
          <p:cNvSpPr>
            <a:spLocks noGrp="1" noChangeArrowheads="1"/>
          </p:cNvSpPr>
          <p:nvPr>
            <p:ph type="sldNum" sz="quarter" idx="12"/>
          </p:nvPr>
        </p:nvSpPr>
        <p:spPr>
          <a:ln/>
        </p:spPr>
        <p:txBody>
          <a:bodyPr/>
          <a:lstStyle>
            <a:lvl1pPr>
              <a:defRPr/>
            </a:lvl1pPr>
          </a:lstStyle>
          <a:p>
            <a:fld id="{206E7A34-D9B0-4340-8AEE-A11AE5C681F7}" type="slidenum">
              <a:rPr lang="en-US" altLang="en-US"/>
              <a:pPr/>
              <a:t>‹#›</a:t>
            </a:fld>
            <a:endParaRPr lang="en-US" altLang="en-US"/>
          </a:p>
        </p:txBody>
      </p:sp>
    </p:spTree>
    <p:extLst>
      <p:ext uri="{BB962C8B-B14F-4D97-AF65-F5344CB8AC3E}">
        <p14:creationId xmlns:p14="http://schemas.microsoft.com/office/powerpoint/2010/main" val="222800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E819-CFF3-41B6-8CF8-A33D4FCBD2C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A4F341-B4AD-4888-A6D1-89AD342F7FA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E6B903-0C8B-467C-9941-BE913A649E1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6957F40E-5F60-40F9-B9FB-A617FCC4C5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4C09EF8-55A6-407E-8673-F27DD2B882F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73BA019-158B-45DD-9430-1946590DF5A8}"/>
              </a:ext>
            </a:extLst>
          </p:cNvPr>
          <p:cNvSpPr>
            <a:spLocks noGrp="1" noChangeArrowheads="1"/>
          </p:cNvSpPr>
          <p:nvPr>
            <p:ph type="sldNum" sz="quarter" idx="12"/>
          </p:nvPr>
        </p:nvSpPr>
        <p:spPr>
          <a:ln/>
        </p:spPr>
        <p:txBody>
          <a:bodyPr/>
          <a:lstStyle>
            <a:lvl1pPr>
              <a:defRPr/>
            </a:lvl1pPr>
          </a:lstStyle>
          <a:p>
            <a:fld id="{DED79B9B-830F-41C3-BD31-102664362A0C}" type="slidenum">
              <a:rPr lang="en-US" altLang="en-US"/>
              <a:pPr/>
              <a:t>‹#›</a:t>
            </a:fld>
            <a:endParaRPr lang="en-US" altLang="en-US"/>
          </a:p>
        </p:txBody>
      </p:sp>
    </p:spTree>
    <p:extLst>
      <p:ext uri="{BB962C8B-B14F-4D97-AF65-F5344CB8AC3E}">
        <p14:creationId xmlns:p14="http://schemas.microsoft.com/office/powerpoint/2010/main" val="282271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E196-4950-442F-B23C-3DFA6007C0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E5FE32-E9ED-4433-A8F9-07611EA0C05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69BB695F-DEDE-4D63-8583-824DF2B5E9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E730B493-EC93-4C0F-9B98-2B5FD003B21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DD4BFE8-0486-4F6D-AC1E-828FE70EAC5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79815D7-1D76-4EBF-889D-52C5897369DB}"/>
              </a:ext>
            </a:extLst>
          </p:cNvPr>
          <p:cNvSpPr>
            <a:spLocks noGrp="1" noChangeArrowheads="1"/>
          </p:cNvSpPr>
          <p:nvPr>
            <p:ph type="sldNum" sz="quarter" idx="12"/>
          </p:nvPr>
        </p:nvSpPr>
        <p:spPr>
          <a:ln/>
        </p:spPr>
        <p:txBody>
          <a:bodyPr/>
          <a:lstStyle>
            <a:lvl1pPr>
              <a:defRPr/>
            </a:lvl1pPr>
          </a:lstStyle>
          <a:p>
            <a:fld id="{57E223DC-E6A6-4615-BB58-A669057428F3}" type="slidenum">
              <a:rPr lang="en-US" altLang="en-US"/>
              <a:pPr/>
              <a:t>‹#›</a:t>
            </a:fld>
            <a:endParaRPr lang="en-US" altLang="en-US"/>
          </a:p>
        </p:txBody>
      </p:sp>
    </p:spTree>
    <p:extLst>
      <p:ext uri="{BB962C8B-B14F-4D97-AF65-F5344CB8AC3E}">
        <p14:creationId xmlns:p14="http://schemas.microsoft.com/office/powerpoint/2010/main" val="396478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CA6C8BF-C2CF-4883-9DB8-332A9D564504}"/>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a:extLst>
              <a:ext uri="{FF2B5EF4-FFF2-40B4-BE49-F238E27FC236}">
                <a16:creationId xmlns:a16="http://schemas.microsoft.com/office/drawing/2014/main" id="{05EA4806-4582-48E1-B944-E75692CD6EA0}"/>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AB95E2FE-8788-410C-96E8-68CEA59F908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4101" name="Rectangle 5">
            <a:extLst>
              <a:ext uri="{FF2B5EF4-FFF2-40B4-BE49-F238E27FC236}">
                <a16:creationId xmlns:a16="http://schemas.microsoft.com/office/drawing/2014/main" id="{D01B70B1-E621-43F0-9814-D009EDF263A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pPr>
              <a:defRPr/>
            </a:pPr>
            <a:endParaRPr lang="en-US" altLang="en-US"/>
          </a:p>
        </p:txBody>
      </p:sp>
      <p:sp>
        <p:nvSpPr>
          <p:cNvPr id="4102" name="Rectangle 6">
            <a:extLst>
              <a:ext uri="{FF2B5EF4-FFF2-40B4-BE49-F238E27FC236}">
                <a16:creationId xmlns:a16="http://schemas.microsoft.com/office/drawing/2014/main" id="{35BCBDBD-7DCD-40AA-8226-BDCF1FE96B3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233F46A-5F62-4E90-9353-5FA071B031D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304800"/>
            <a:ext cx="8229600" cy="1371600"/>
          </a:xfrm>
        </p:spPr>
        <p:txBody>
          <a:bodyPr/>
          <a:lstStyle/>
          <a:p>
            <a:pPr>
              <a:defRPr/>
            </a:pPr>
            <a:r>
              <a:rPr lang="en-US" dirty="0"/>
              <a:t>Goals. Students will be able to:</a:t>
            </a:r>
          </a:p>
        </p:txBody>
      </p:sp>
      <p:pic>
        <p:nvPicPr>
          <p:cNvPr id="7172"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0069" y="4593172"/>
            <a:ext cx="3409261" cy="226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a:extLst>
              <a:ext uri="{FF2B5EF4-FFF2-40B4-BE49-F238E27FC236}">
                <a16:creationId xmlns:a16="http://schemas.microsoft.com/office/drawing/2014/main" id="{145353DF-5822-419C-9448-D080866866B1}"/>
              </a:ext>
            </a:extLst>
          </p:cNvPr>
          <p:cNvSpPr txBox="1">
            <a:spLocks/>
          </p:cNvSpPr>
          <p:nvPr/>
        </p:nvSpPr>
        <p:spPr bwMode="auto">
          <a:xfrm>
            <a:off x="469900" y="914400"/>
            <a:ext cx="8521700" cy="2264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800" dirty="0"/>
              <a:t>Define bias transmission and the general pattern of technological development.</a:t>
            </a:r>
          </a:p>
          <a:p>
            <a:pPr>
              <a:defRPr/>
            </a:pPr>
            <a:r>
              <a:rPr lang="en-US" sz="2800" dirty="0"/>
              <a:t>Explain why the idea of “technological progress” fails as an explanatory concept in archaeological contexts.</a:t>
            </a:r>
          </a:p>
          <a:p>
            <a:pPr>
              <a:defRPr/>
            </a:pPr>
            <a:r>
              <a:rPr lang="en-US" sz="2800" dirty="0"/>
              <a:t>Identify the unique structure of Tasmanian technology and explain the problem of lost technology in this case.</a:t>
            </a:r>
          </a:p>
          <a:p>
            <a:pPr>
              <a:defRPr/>
            </a:pPr>
            <a:endParaRPr lang="en-US" sz="2800" dirty="0"/>
          </a:p>
        </p:txBody>
      </p:sp>
    </p:spTree>
    <p:extLst>
      <p:ext uri="{BB962C8B-B14F-4D97-AF65-F5344CB8AC3E}">
        <p14:creationId xmlns:p14="http://schemas.microsoft.com/office/powerpoint/2010/main" val="3140117369"/>
      </p:ext>
    </p:extLst>
  </p:cSld>
  <p:clrMapOvr>
    <a:masterClrMapping/>
  </p:clrMapOvr>
  <p:transition spd="slow" advTm="20349"/>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paquime mor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4288"/>
            <a:ext cx="77724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64146"/>
      </p:ext>
    </p:extLst>
  </p:cSld>
  <p:clrMapOvr>
    <a:masterClrMapping/>
  </p:clrMapOvr>
  <p:transition spd="slow" advTm="14166"/>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09A0-D072-4C5B-8E89-91EE5F6C1D21}"/>
              </a:ext>
            </a:extLst>
          </p:cNvPr>
          <p:cNvSpPr>
            <a:spLocks noGrp="1"/>
          </p:cNvSpPr>
          <p:nvPr>
            <p:ph type="title"/>
          </p:nvPr>
        </p:nvSpPr>
        <p:spPr>
          <a:xfrm>
            <a:off x="484188" y="-304800"/>
            <a:ext cx="8229600" cy="1371600"/>
          </a:xfrm>
        </p:spPr>
        <p:txBody>
          <a:bodyPr/>
          <a:lstStyle/>
          <a:p>
            <a:pPr>
              <a:defRPr/>
            </a:pPr>
            <a:r>
              <a:rPr lang="en-US" dirty="0"/>
              <a:t>Goals. Students will be able to:</a:t>
            </a:r>
          </a:p>
        </p:txBody>
      </p:sp>
      <p:sp>
        <p:nvSpPr>
          <p:cNvPr id="3" name="Content Placeholder 2">
            <a:extLst>
              <a:ext uri="{FF2B5EF4-FFF2-40B4-BE49-F238E27FC236}">
                <a16:creationId xmlns:a16="http://schemas.microsoft.com/office/drawing/2014/main" id="{0B98DE96-674B-4D06-A020-649AB21DA567}"/>
              </a:ext>
            </a:extLst>
          </p:cNvPr>
          <p:cNvSpPr>
            <a:spLocks noGrp="1"/>
          </p:cNvSpPr>
          <p:nvPr>
            <p:ph idx="1"/>
          </p:nvPr>
        </p:nvSpPr>
        <p:spPr>
          <a:xfrm>
            <a:off x="498475" y="838200"/>
            <a:ext cx="8229600" cy="4114800"/>
          </a:xfrm>
        </p:spPr>
        <p:txBody>
          <a:bodyPr/>
          <a:lstStyle/>
          <a:p>
            <a:pPr>
              <a:defRPr/>
            </a:pPr>
            <a:r>
              <a:rPr lang="en-US" sz="2800" dirty="0"/>
              <a:t>Define bias transmission and the general pattern of technological development.</a:t>
            </a:r>
          </a:p>
          <a:p>
            <a:pPr>
              <a:defRPr/>
            </a:pPr>
            <a:r>
              <a:rPr lang="en-US" sz="2800" dirty="0"/>
              <a:t>Explain why the idea of “technological progress” fails as an explanatory concept in archaeological contexts.</a:t>
            </a:r>
          </a:p>
          <a:p>
            <a:pPr>
              <a:defRPr/>
            </a:pPr>
            <a:r>
              <a:rPr lang="en-US" sz="2800" dirty="0"/>
              <a:t>Identify the unique structure of Tasmanian technology and explain the problem of lost technology in this case.</a:t>
            </a:r>
          </a:p>
          <a:p>
            <a:pPr>
              <a:defRPr/>
            </a:pPr>
            <a:r>
              <a:rPr lang="en-US" sz="2800" dirty="0"/>
              <a:t>Explain why Tasmanian technology became simpler over time and identify the implications to cultural development in general (e.g., the impact of more efficient cultural transmission; the impact of demographic factors)</a:t>
            </a:r>
          </a:p>
          <a:p>
            <a:pPr>
              <a:defRPr/>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DA145D19-D2C6-486C-AC3A-2647D386E687}"/>
              </a:ext>
            </a:extLst>
          </p:cNvPr>
          <p:cNvSpPr>
            <a:spLocks noGrp="1" noChangeArrowheads="1"/>
          </p:cNvSpPr>
          <p:nvPr>
            <p:ph type="title"/>
          </p:nvPr>
        </p:nvSpPr>
        <p:spPr/>
        <p:txBody>
          <a:bodyPr/>
          <a:lstStyle/>
          <a:p>
            <a:pPr>
              <a:defRPr/>
            </a:pPr>
            <a:r>
              <a:rPr lang="en-US" altLang="en-US" sz="4000"/>
              <a:t>World a Much Smaller Place:</a:t>
            </a:r>
            <a:br>
              <a:rPr lang="en-US" altLang="en-US" sz="4000"/>
            </a:br>
            <a:r>
              <a:rPr lang="en-US" altLang="en-US" sz="4000"/>
              <a:t>Land Exposed during last glacial maximum (ca. 18,000 B.P.)</a:t>
            </a:r>
          </a:p>
        </p:txBody>
      </p:sp>
      <p:pic>
        <p:nvPicPr>
          <p:cNvPr id="4099" name="Picture 3" descr="iceagemap">
            <a:extLst>
              <a:ext uri="{FF2B5EF4-FFF2-40B4-BE49-F238E27FC236}">
                <a16:creationId xmlns:a16="http://schemas.microsoft.com/office/drawing/2014/main" id="{A4DA22A0-E5A8-4F20-BBB9-EED2C6FE9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312" t="4457" r="2890" b="6407"/>
          <a:stretch>
            <a:fillRect/>
          </a:stretch>
        </p:blipFill>
        <p:spPr bwMode="auto">
          <a:xfrm>
            <a:off x="800100" y="2895600"/>
            <a:ext cx="7543800" cy="367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a:extLst>
              <a:ext uri="{FF2B5EF4-FFF2-40B4-BE49-F238E27FC236}">
                <a16:creationId xmlns:a16="http://schemas.microsoft.com/office/drawing/2014/main" id="{96BD2BEE-0B58-4218-B1AA-D48410D77B24}"/>
              </a:ext>
            </a:extLst>
          </p:cNvPr>
          <p:cNvSpPr>
            <a:spLocks noGrp="1" noChangeArrowheads="1"/>
          </p:cNvSpPr>
          <p:nvPr>
            <p:ph type="body" idx="1"/>
          </p:nvPr>
        </p:nvSpPr>
        <p:spPr>
          <a:xfrm>
            <a:off x="457200" y="381000"/>
            <a:ext cx="3886200" cy="5715000"/>
          </a:xfrm>
        </p:spPr>
        <p:txBody>
          <a:bodyPr/>
          <a:lstStyle/>
          <a:p>
            <a:pPr>
              <a:lnSpc>
                <a:spcPct val="90000"/>
              </a:lnSpc>
              <a:defRPr/>
            </a:pPr>
            <a:r>
              <a:rPr lang="en-US" altLang="en-US" sz="2800" dirty="0"/>
              <a:t>Wallace Line created by Sahul Strait: At least 65 miles of open water.  </a:t>
            </a:r>
          </a:p>
          <a:p>
            <a:pPr>
              <a:lnSpc>
                <a:spcPct val="90000"/>
              </a:lnSpc>
              <a:defRPr/>
            </a:pPr>
            <a:r>
              <a:rPr lang="en-US" altLang="en-US" sz="2800" dirty="0"/>
              <a:t>Boats: Suggested boats range from accidental rafts to bamboo rafts to full canoes.  </a:t>
            </a:r>
          </a:p>
          <a:p>
            <a:pPr>
              <a:lnSpc>
                <a:spcPct val="90000"/>
              </a:lnSpc>
              <a:defRPr/>
            </a:pPr>
            <a:r>
              <a:rPr lang="en-US" altLang="en-US" sz="2800" dirty="0"/>
              <a:t>Must have been large enough to carry a viable initial breeding population (8-9 people but </a:t>
            </a:r>
            <a:r>
              <a:rPr lang="en-US" altLang="en-US" sz="2800"/>
              <a:t>likely more). </a:t>
            </a:r>
          </a:p>
          <a:p>
            <a:pPr>
              <a:lnSpc>
                <a:spcPct val="90000"/>
              </a:lnSpc>
              <a:defRPr/>
            </a:pPr>
            <a:endParaRPr lang="en-US" altLang="en-US" sz="2800" dirty="0"/>
          </a:p>
        </p:txBody>
      </p:sp>
      <p:pic>
        <p:nvPicPr>
          <p:cNvPr id="6147" name="Picture 4" descr="scan0041">
            <a:extLst>
              <a:ext uri="{FF2B5EF4-FFF2-40B4-BE49-F238E27FC236}">
                <a16:creationId xmlns:a16="http://schemas.microsoft.com/office/drawing/2014/main" id="{2E14A577-3273-4D10-89C3-FBB5F07BBA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475" y="735013"/>
            <a:ext cx="470852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0D8FD77-3DB5-4861-8591-2C81697E5D48}"/>
              </a:ext>
            </a:extLst>
          </p:cNvPr>
          <p:cNvSpPr>
            <a:spLocks noGrp="1" noChangeArrowheads="1"/>
          </p:cNvSpPr>
          <p:nvPr>
            <p:ph type="title"/>
          </p:nvPr>
        </p:nvSpPr>
        <p:spPr>
          <a:xfrm>
            <a:off x="457200" y="228600"/>
            <a:ext cx="8229600" cy="1371600"/>
          </a:xfrm>
        </p:spPr>
        <p:txBody>
          <a:bodyPr/>
          <a:lstStyle/>
          <a:p>
            <a:pPr eaLnBrk="1" hangingPunct="1">
              <a:defRPr/>
            </a:pPr>
            <a:r>
              <a:rPr lang="en-US" altLang="en-US" sz="4000"/>
              <a:t>Australian culture amazingly stable Upper Paleolithic occupation.</a:t>
            </a:r>
            <a:br>
              <a:rPr lang="en-US" altLang="en-US" sz="4000"/>
            </a:br>
            <a:r>
              <a:rPr lang="en-US" altLang="en-US" sz="4000"/>
              <a:t>Not so for Tasmania.</a:t>
            </a:r>
          </a:p>
        </p:txBody>
      </p:sp>
      <p:sp>
        <p:nvSpPr>
          <p:cNvPr id="93187" name="Rectangle 3">
            <a:extLst>
              <a:ext uri="{FF2B5EF4-FFF2-40B4-BE49-F238E27FC236}">
                <a16:creationId xmlns:a16="http://schemas.microsoft.com/office/drawing/2014/main" id="{9C4CCFBA-EFEC-41A5-A857-FDF7AFB5E083}"/>
              </a:ext>
            </a:extLst>
          </p:cNvPr>
          <p:cNvSpPr>
            <a:spLocks noGrp="1" noChangeArrowheads="1"/>
          </p:cNvSpPr>
          <p:nvPr>
            <p:ph type="body" idx="1"/>
          </p:nvPr>
        </p:nvSpPr>
        <p:spPr>
          <a:xfrm>
            <a:off x="457200" y="1905000"/>
            <a:ext cx="8229600" cy="4114800"/>
          </a:xfrm>
        </p:spPr>
        <p:txBody>
          <a:bodyPr/>
          <a:lstStyle/>
          <a:p>
            <a:pPr eaLnBrk="1" hangingPunct="1">
              <a:defRPr/>
            </a:pPr>
            <a:r>
              <a:rPr lang="en-US" altLang="en-US"/>
              <a:t>At European contact, simplest technology in the world.  Middle Paleolithic technology.</a:t>
            </a:r>
          </a:p>
          <a:p>
            <a:pPr eaLnBrk="1" hangingPunct="1">
              <a:defRPr/>
            </a:pPr>
            <a:r>
              <a:rPr lang="en-US" altLang="en-US"/>
              <a:t>Colonized from Australia 34,000 BP, when it was a single land mass.</a:t>
            </a:r>
          </a:p>
          <a:p>
            <a:pPr eaLnBrk="1" hangingPunct="1">
              <a:defRPr/>
            </a:pPr>
            <a:r>
              <a:rPr lang="en-US" altLang="en-US"/>
              <a:t>Separated from Australia about 9,000 BP.</a:t>
            </a:r>
          </a:p>
          <a:p>
            <a:pPr eaLnBrk="1" hangingPunct="1">
              <a:defRPr/>
            </a:pPr>
            <a:r>
              <a:rPr lang="en-US" altLang="en-US"/>
              <a:t>“Lost technology”</a:t>
            </a:r>
          </a:p>
        </p:txBody>
      </p:sp>
      <p:pic>
        <p:nvPicPr>
          <p:cNvPr id="8196" name="Picture 5" descr="Image Preview">
            <a:extLst>
              <a:ext uri="{FF2B5EF4-FFF2-40B4-BE49-F238E27FC236}">
                <a16:creationId xmlns:a16="http://schemas.microsoft.com/office/drawing/2014/main" id="{648767DF-B16F-4A62-A461-F67BEA8AA3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5097463"/>
            <a:ext cx="2667000" cy="176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a:extLst>
              <a:ext uri="{FF2B5EF4-FFF2-40B4-BE49-F238E27FC236}">
                <a16:creationId xmlns:a16="http://schemas.microsoft.com/office/drawing/2014/main" id="{111C9853-046F-4BD3-86A0-12C5ADFF894A}"/>
              </a:ext>
            </a:extLst>
          </p:cNvPr>
          <p:cNvSpPr>
            <a:spLocks noGrp="1" noChangeArrowheads="1"/>
          </p:cNvSpPr>
          <p:nvPr>
            <p:ph type="body" idx="1"/>
          </p:nvPr>
        </p:nvSpPr>
        <p:spPr>
          <a:xfrm>
            <a:off x="457200" y="533400"/>
            <a:ext cx="8229600" cy="5410200"/>
          </a:xfrm>
        </p:spPr>
        <p:txBody>
          <a:bodyPr/>
          <a:lstStyle/>
          <a:p>
            <a:pPr eaLnBrk="1" hangingPunct="1">
              <a:lnSpc>
                <a:spcPct val="90000"/>
              </a:lnSpc>
              <a:defRPr/>
            </a:pPr>
            <a:r>
              <a:rPr lang="en-US" altLang="en-US"/>
              <a:t>Lost:</a:t>
            </a:r>
          </a:p>
          <a:p>
            <a:pPr lvl="1" eaLnBrk="1" hangingPunct="1">
              <a:lnSpc>
                <a:spcPct val="90000"/>
              </a:lnSpc>
              <a:defRPr/>
            </a:pPr>
            <a:r>
              <a:rPr lang="en-US" altLang="en-US"/>
              <a:t>Bone tools of all kinds</a:t>
            </a:r>
          </a:p>
          <a:p>
            <a:pPr lvl="1" eaLnBrk="1" hangingPunct="1">
              <a:lnSpc>
                <a:spcPct val="90000"/>
              </a:lnSpc>
              <a:defRPr/>
            </a:pPr>
            <a:r>
              <a:rPr lang="en-US" altLang="en-US"/>
              <a:t>Cold-weather clothing</a:t>
            </a:r>
          </a:p>
          <a:p>
            <a:pPr lvl="1" eaLnBrk="1" hangingPunct="1">
              <a:lnSpc>
                <a:spcPct val="90000"/>
              </a:lnSpc>
              <a:defRPr/>
            </a:pPr>
            <a:r>
              <a:rPr lang="en-US" altLang="en-US"/>
              <a:t>Fishhooks</a:t>
            </a:r>
          </a:p>
          <a:p>
            <a:pPr lvl="1" eaLnBrk="1" hangingPunct="1">
              <a:lnSpc>
                <a:spcPct val="90000"/>
              </a:lnSpc>
              <a:defRPr/>
            </a:pPr>
            <a:r>
              <a:rPr lang="en-US" altLang="en-US"/>
              <a:t>Hafted tools</a:t>
            </a:r>
          </a:p>
          <a:p>
            <a:pPr lvl="1" eaLnBrk="1" hangingPunct="1">
              <a:lnSpc>
                <a:spcPct val="90000"/>
              </a:lnSpc>
              <a:defRPr/>
            </a:pPr>
            <a:r>
              <a:rPr lang="en-US" altLang="en-US"/>
              <a:t>Fishing spears</a:t>
            </a:r>
          </a:p>
          <a:p>
            <a:pPr lvl="1" eaLnBrk="1" hangingPunct="1">
              <a:lnSpc>
                <a:spcPct val="90000"/>
              </a:lnSpc>
              <a:defRPr/>
            </a:pPr>
            <a:r>
              <a:rPr lang="en-US" altLang="en-US"/>
              <a:t>Barbed spears</a:t>
            </a:r>
          </a:p>
          <a:p>
            <a:pPr lvl="1" eaLnBrk="1" hangingPunct="1">
              <a:lnSpc>
                <a:spcPct val="90000"/>
              </a:lnSpc>
              <a:defRPr/>
            </a:pPr>
            <a:r>
              <a:rPr lang="en-US" altLang="en-US"/>
              <a:t>Fish/eel traps</a:t>
            </a:r>
          </a:p>
          <a:p>
            <a:pPr lvl="1" eaLnBrk="1" hangingPunct="1">
              <a:lnSpc>
                <a:spcPct val="90000"/>
              </a:lnSpc>
              <a:defRPr/>
            </a:pPr>
            <a:r>
              <a:rPr lang="en-US" altLang="en-US"/>
              <a:t>Nets</a:t>
            </a:r>
          </a:p>
          <a:p>
            <a:pPr lvl="1" eaLnBrk="1" hangingPunct="1">
              <a:lnSpc>
                <a:spcPct val="90000"/>
              </a:lnSpc>
              <a:defRPr/>
            </a:pPr>
            <a:r>
              <a:rPr lang="en-US" altLang="en-US"/>
              <a:t>Atlatl</a:t>
            </a:r>
          </a:p>
          <a:p>
            <a:pPr lvl="1" eaLnBrk="1" hangingPunct="1">
              <a:lnSpc>
                <a:spcPct val="90000"/>
              </a:lnSpc>
              <a:defRPr/>
            </a:pPr>
            <a:r>
              <a:rPr lang="en-US" altLang="en-US"/>
              <a:t>Boomerangs</a:t>
            </a:r>
          </a:p>
        </p:txBody>
      </p:sp>
      <p:pic>
        <p:nvPicPr>
          <p:cNvPr id="10243" name="Picture 7" descr="boomerangs">
            <a:extLst>
              <a:ext uri="{FF2B5EF4-FFF2-40B4-BE49-F238E27FC236}">
                <a16:creationId xmlns:a16="http://schemas.microsoft.com/office/drawing/2014/main" id="{16695724-C7A0-4B19-94A9-C1867D032E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429000"/>
            <a:ext cx="4829175"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a:extLst>
              <a:ext uri="{FF2B5EF4-FFF2-40B4-BE49-F238E27FC236}">
                <a16:creationId xmlns:a16="http://schemas.microsoft.com/office/drawing/2014/main" id="{D9C20477-D518-4233-AA93-FD1BBA64E79E}"/>
              </a:ext>
            </a:extLst>
          </p:cNvPr>
          <p:cNvSpPr>
            <a:spLocks noGrp="1" noChangeArrowheads="1"/>
          </p:cNvSpPr>
          <p:nvPr>
            <p:ph type="body" idx="1"/>
          </p:nvPr>
        </p:nvSpPr>
        <p:spPr>
          <a:xfrm>
            <a:off x="457200" y="609600"/>
            <a:ext cx="8229600" cy="6248400"/>
          </a:xfrm>
        </p:spPr>
        <p:txBody>
          <a:bodyPr/>
          <a:lstStyle/>
          <a:p>
            <a:pPr eaLnBrk="1" hangingPunct="1">
              <a:defRPr/>
            </a:pPr>
            <a:r>
              <a:rPr lang="en-US" altLang="en-US"/>
              <a:t>To hunt or fight, Tasmanians used only rocks, one-piece spears, and throwing clubs. Entire toolkit consisted of only 24 items.  </a:t>
            </a:r>
          </a:p>
          <a:p>
            <a:pPr eaLnBrk="1" hangingPunct="1">
              <a:defRPr/>
            </a:pPr>
            <a:r>
              <a:rPr lang="en-US" altLang="en-US"/>
              <a:t>Australian aborigines’ toolkit (and Tasmanians tool kit at time of isolation) included atlatl, mounted adzes, multipronged fishing spears, composite tools, swen bark canoes, boomerangs, a variety of hunting nets, ground-edged axes, wooden bowls, etc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id="{B060FE7F-B49B-4A08-B594-BB5D63DDD518}"/>
              </a:ext>
            </a:extLst>
          </p:cNvPr>
          <p:cNvSpPr>
            <a:spLocks noGrp="1" noChangeArrowheads="1"/>
          </p:cNvSpPr>
          <p:nvPr>
            <p:ph type="body" idx="1"/>
          </p:nvPr>
        </p:nvSpPr>
        <p:spPr>
          <a:xfrm>
            <a:off x="304800" y="457200"/>
            <a:ext cx="8229600" cy="5715000"/>
          </a:xfrm>
        </p:spPr>
        <p:txBody>
          <a:bodyPr/>
          <a:lstStyle/>
          <a:p>
            <a:pPr eaLnBrk="1" hangingPunct="1">
              <a:lnSpc>
                <a:spcPct val="90000"/>
              </a:lnSpc>
              <a:defRPr/>
            </a:pPr>
            <a:r>
              <a:rPr lang="en-US" altLang="en-US" dirty="0"/>
              <a:t>Bone tools  </a:t>
            </a:r>
          </a:p>
          <a:p>
            <a:pPr lvl="1" eaLnBrk="1" hangingPunct="1">
              <a:lnSpc>
                <a:spcPct val="90000"/>
              </a:lnSpc>
              <a:defRPr/>
            </a:pPr>
            <a:r>
              <a:rPr lang="en-US" altLang="en-US" dirty="0"/>
              <a:t>Frequency, variety, and complexity decreased from 8,000 to 3,000 years ago, until the technology was completely lost.</a:t>
            </a:r>
          </a:p>
          <a:p>
            <a:pPr eaLnBrk="1" hangingPunct="1">
              <a:lnSpc>
                <a:spcPct val="90000"/>
              </a:lnSpc>
              <a:defRPr/>
            </a:pPr>
            <a:r>
              <a:rPr lang="en-US" altLang="en-US" dirty="0"/>
              <a:t>Cold weather clothing</a:t>
            </a:r>
          </a:p>
          <a:p>
            <a:pPr lvl="1" eaLnBrk="1" hangingPunct="1">
              <a:lnSpc>
                <a:spcPct val="90000"/>
              </a:lnSpc>
              <a:defRPr/>
            </a:pPr>
            <a:r>
              <a:rPr lang="en-US" altLang="en-US" dirty="0"/>
              <a:t>Only a few hundred kilometers from the expanded Antarctica.   Tasmanians had only wallaby blankets.  This was supplemented by spread grease or ochre over their skin.</a:t>
            </a:r>
          </a:p>
          <a:p>
            <a:pPr lvl="1" eaLnBrk="1" hangingPunct="1">
              <a:lnSpc>
                <a:spcPct val="90000"/>
              </a:lnSpc>
              <a:defRPr/>
            </a:pPr>
            <a:r>
              <a:rPr lang="en-US" altLang="en-US" dirty="0"/>
              <a:t>Other examples: Loss of fishing technology.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45D05B5F-A495-48C1-A261-8434B16B4D42}"/>
              </a:ext>
            </a:extLst>
          </p:cNvPr>
          <p:cNvSpPr>
            <a:spLocks noGrp="1" noChangeArrowheads="1"/>
          </p:cNvSpPr>
          <p:nvPr>
            <p:ph type="title"/>
          </p:nvPr>
        </p:nvSpPr>
        <p:spPr/>
        <p:txBody>
          <a:bodyPr/>
          <a:lstStyle/>
          <a:p>
            <a:pPr eaLnBrk="1" hangingPunct="1">
              <a:defRPr/>
            </a:pPr>
            <a:r>
              <a:rPr lang="en-US" altLang="en-US"/>
              <a:t>Problem for Archaeologists</a:t>
            </a:r>
          </a:p>
        </p:txBody>
      </p:sp>
      <p:sp>
        <p:nvSpPr>
          <p:cNvPr id="97283" name="Rectangle 3">
            <a:extLst>
              <a:ext uri="{FF2B5EF4-FFF2-40B4-BE49-F238E27FC236}">
                <a16:creationId xmlns:a16="http://schemas.microsoft.com/office/drawing/2014/main" id="{C407348B-2C70-4316-82C8-CE464C405D79}"/>
              </a:ext>
            </a:extLst>
          </p:cNvPr>
          <p:cNvSpPr>
            <a:spLocks noGrp="1" noChangeArrowheads="1"/>
          </p:cNvSpPr>
          <p:nvPr>
            <p:ph type="body" idx="1"/>
          </p:nvPr>
        </p:nvSpPr>
        <p:spPr/>
        <p:txBody>
          <a:bodyPr/>
          <a:lstStyle/>
          <a:p>
            <a:pPr eaLnBrk="1" hangingPunct="1">
              <a:defRPr/>
            </a:pPr>
            <a:r>
              <a:rPr lang="en-US" altLang="en-US" dirty="0" err="1"/>
              <a:t>Oswalt</a:t>
            </a:r>
            <a:r>
              <a:rPr lang="en-US" altLang="en-US" dirty="0"/>
              <a:t>: “In technological terms they did not have any complex weapons (including hunting tools), nor did they make an composite instruments or weapons.  These factors set the Tasmanians apart from all other peoples in the world.” </a:t>
            </a:r>
          </a:p>
        </p:txBody>
      </p:sp>
    </p:spTree>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24763</TotalTime>
  <Words>478</Words>
  <Application>Microsoft Office PowerPoint</Application>
  <PresentationFormat>On-screen Show (4:3)</PresentationFormat>
  <Paragraphs>46</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Tahoma</vt:lpstr>
      <vt:lpstr>Arial</vt:lpstr>
      <vt:lpstr>Wingdings</vt:lpstr>
      <vt:lpstr>Textured</vt:lpstr>
      <vt:lpstr>Goals. Students will be able to:</vt:lpstr>
      <vt:lpstr>Goals. Students will be able to:</vt:lpstr>
      <vt:lpstr>World a Much Smaller Place: Land Exposed during last glacial maximum (ca. 18,000 B.P.)</vt:lpstr>
      <vt:lpstr>PowerPoint Presentation</vt:lpstr>
      <vt:lpstr>Australian culture amazingly stable Upper Paleolithic occupation. Not so for Tasmania.</vt:lpstr>
      <vt:lpstr>PowerPoint Presentation</vt:lpstr>
      <vt:lpstr>PowerPoint Presentation</vt:lpstr>
      <vt:lpstr>PowerPoint Presentation</vt:lpstr>
      <vt:lpstr>Problem for Archaeologists</vt:lpstr>
      <vt:lpstr>PowerPoint Presentation</vt:lpstr>
    </vt:vector>
  </TitlesOfParts>
  <Company>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ranges from subartic to arid desert.  Environmental variation caused by:</dc:title>
  <dc:creator>vanpoolt</dc:creator>
  <cp:lastModifiedBy>Todd Vanpool</cp:lastModifiedBy>
  <cp:revision>45</cp:revision>
  <dcterms:created xsi:type="dcterms:W3CDTF">2009-01-23T17:09:19Z</dcterms:created>
  <dcterms:modified xsi:type="dcterms:W3CDTF">2021-10-11T15:18:36Z</dcterms:modified>
</cp:coreProperties>
</file>