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9"/>
  </p:notesMasterIdLst>
  <p:sldIdLst>
    <p:sldId id="325" r:id="rId5"/>
    <p:sldId id="258" r:id="rId6"/>
    <p:sldId id="293" r:id="rId7"/>
    <p:sldId id="32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65" autoAdjust="0"/>
  </p:normalViewPr>
  <p:slideViewPr>
    <p:cSldViewPr showGuides="1">
      <p:cViewPr varScale="1">
        <p:scale>
          <a:sx n="108" d="100"/>
          <a:sy n="108" d="100"/>
        </p:scale>
        <p:origin x="1710" y="108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B16C1B-C329-400D-A105-D448A4652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2BAFEF-D25D-4616-9E35-0397BD436A16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7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336C-623E-4F3C-BE86-64CD868CC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1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6AE0-D6C5-4127-82C1-796543582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E9B-D142-48BB-863C-31DE7DB49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40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84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657600" y="6705600"/>
            <a:ext cx="54864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958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F1236-B987-4C71-B161-4A55E3F60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4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F274-3A28-4D11-BC57-B69EE25C1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7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E4B5-39BF-4A1B-8358-48BDCBB6F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DEC6-0AA7-4092-9D64-D1DFC3808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18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0DBB-C6D1-47BD-B45B-4DDD0BF44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5600-CB70-49BC-8764-BB63122ED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08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76DA-5A95-4982-82B2-EA59966D4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80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38A7-7B10-4F50-9F6D-1B6A64684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7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483FB22-080C-4748-80E1-98F03AD03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-3048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Goals. Students will be able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7620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Explain the relationship between cultural anthropology, ethnology, and ethnography.</a:t>
            </a:r>
          </a:p>
          <a:p>
            <a:pPr>
              <a:defRPr/>
            </a:pPr>
            <a:r>
              <a:rPr lang="en-US" dirty="0"/>
              <a:t>Define key terms such as emic and etic.</a:t>
            </a:r>
          </a:p>
          <a:p>
            <a:pPr>
              <a:defRPr/>
            </a:pPr>
            <a:r>
              <a:rPr lang="en-US" dirty="0"/>
              <a:t>Be able to identify key approaches to gaining ethnographic information.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478" y="3671011"/>
            <a:ext cx="4795043" cy="318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63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79"/>
    </mc:Choice>
    <mc:Fallback xmlns="">
      <p:transition spd="slow" advTm="152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ETHNOGRAPHY: ANTHROPOLOGY’S DISTINCTIVE STRATEGY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Traditionally, the process of becoming a cultural anthropologist required field experience in another society</a:t>
            </a:r>
          </a:p>
          <a:p>
            <a:pPr lvl="1">
              <a:defRPr/>
            </a:pPr>
            <a:r>
              <a:rPr lang="en-US" dirty="0"/>
              <a:t>Ethnography emerged as a research strategy in societies with greater cultural uniformity and less social differentiation than modern industrial nations</a:t>
            </a:r>
          </a:p>
          <a:p>
            <a:pPr lvl="1">
              <a:defRPr/>
            </a:pPr>
            <a:r>
              <a:rPr lang="en-US" dirty="0"/>
              <a:t>Ethnographers tried to understand the whole culture</a:t>
            </a:r>
          </a:p>
        </p:txBody>
      </p:sp>
    </p:spTree>
  </p:cSld>
  <p:clrMapOvr>
    <a:masterClrMapping/>
  </p:clrMapOvr>
  <p:transition advTm="15841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ETHNOGRAPHIC PERSPECTIVES: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EMIC AND ETIC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Emic</a:t>
            </a:r>
            <a:r>
              <a:rPr lang="en-US" dirty="0"/>
              <a:t>: research strategy focusing on local explanations and meanings</a:t>
            </a:r>
          </a:p>
          <a:p>
            <a:pPr>
              <a:defRPr/>
            </a:pPr>
            <a:r>
              <a:rPr lang="en-US" b="1" dirty="0"/>
              <a:t>Etic</a:t>
            </a:r>
            <a:r>
              <a:rPr lang="en-US" dirty="0"/>
              <a:t>: research strategy emphasizing the ethnographer’s explanations and categories</a:t>
            </a:r>
          </a:p>
          <a:p>
            <a:pPr>
              <a:defRPr/>
            </a:pPr>
            <a:r>
              <a:rPr lang="en-US" dirty="0"/>
              <a:t>Ethnographers typically combine emic and etic perspectives in fieldwork</a:t>
            </a:r>
          </a:p>
        </p:txBody>
      </p:sp>
      <p:pic>
        <p:nvPicPr>
          <p:cNvPr id="6148" name="Picture 2" descr="reali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61404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46"/>
    </mc:Choice>
    <mc:Fallback xmlns="">
      <p:transition spd="slow" advTm="1669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paquime mo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4288"/>
            <a:ext cx="77724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3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1"/>
    </mc:Choice>
    <mc:Fallback xmlns="">
      <p:transition spd="slow" advTm="10761"/>
    </mc:Fallback>
  </mc:AlternateContent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78D293550EE408BBA80E379FB1048" ma:contentTypeVersion="9" ma:contentTypeDescription="Create a new document." ma:contentTypeScope="" ma:versionID="8f62e170c7e029e5138470db98852e9e">
  <xsd:schema xmlns:xsd="http://www.w3.org/2001/XMLSchema" xmlns:xs="http://www.w3.org/2001/XMLSchema" xmlns:p="http://schemas.microsoft.com/office/2006/metadata/properties" xmlns:ns3="4094fec7-eb86-4f33-885f-f4ec69534214" targetNamespace="http://schemas.microsoft.com/office/2006/metadata/properties" ma:root="true" ma:fieldsID="fef094d78892922e349b4c96b502a1e2" ns3:_="">
    <xsd:import namespace="4094fec7-eb86-4f33-885f-f4ec695342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4fec7-eb86-4f33-885f-f4ec69534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6C9CB-D080-4B29-B964-E8E46BC004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B1A27B-F2A4-48F8-8E48-82550A959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4fec7-eb86-4f33-885f-f4ec69534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8F45B9-E8F6-476B-A236-E9C289EE0B6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094fec7-eb86-4f33-885f-f4ec6953421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10602</TotalTime>
  <Words>124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Textured</vt:lpstr>
      <vt:lpstr>Goals. Students will be able to:</vt:lpstr>
      <vt:lpstr>ETHNOGRAPHY: ANTHROPOLOGY’S DISTINCTIVE STRATEGY</vt:lpstr>
      <vt:lpstr>ETHNOGRAPHIC PERSPECTIVES:  EMIC AND ETIC</vt:lpstr>
      <vt:lpstr>PowerPoint Presentation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L. VanPool</dc:creator>
  <cp:lastModifiedBy>VanPool, Todd</cp:lastModifiedBy>
  <cp:revision>41</cp:revision>
  <dcterms:created xsi:type="dcterms:W3CDTF">2003-10-05T20:34:12Z</dcterms:created>
  <dcterms:modified xsi:type="dcterms:W3CDTF">2021-10-25T20:05:31Z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0x01010028978D293550EE408BBA80E379FB1048</vt:lpwstr>
  </property>
</Properties>
</file>