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2"/>
  </p:notesMasterIdLst>
  <p:sldIdLst>
    <p:sldId id="385" r:id="rId5"/>
    <p:sldId id="387" r:id="rId6"/>
    <p:sldId id="388" r:id="rId7"/>
    <p:sldId id="389" r:id="rId8"/>
    <p:sldId id="390" r:id="rId9"/>
    <p:sldId id="391" r:id="rId10"/>
    <p:sldId id="39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F1D3A-C4D7-45A3-AB5A-F289FC676B49}" v="4" dt="2021-11-28T17:39:2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386" y="72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3F1BD1-9505-4BBF-9A1E-6375CEE67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Imbalance of power and intercommunity dominance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7C24B7E-CA95-4B0B-901D-8C3C06D93BC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27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so there</a:t>
            </a:r>
            <a:r>
              <a:rPr lang="en-US" baseline="0" dirty="0"/>
              <a:t> is probably much more to warfare than just “getting resources.”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1BD1-9505-4BBF-9A1E-6375CEE6775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89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7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39C5-57FD-4E22-999C-CDEF9C7C5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E412-FB6E-436F-B356-4F2D2DFA7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2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83C3-71FE-4005-BFD2-62DA85C11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3081-C5FB-4602-85D5-5AE1DC992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6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E017-DA6C-432E-B2B0-80CC3D917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90BA-0FB7-4B81-80D4-CA27F90FF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557B-0E99-4F83-8C0F-3E3A3B22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6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AB7B-68B2-4013-A9A5-0C756D653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F047-AD67-465A-9DA0-893F0C300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1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4C78-7E29-4A09-9E7B-CF83C46F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98E0-84E7-4204-8B97-E14C58A47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457283-FA8E-4DA6-ABCB-844DF8622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Define “the problem of warfare”.</a:t>
            </a:r>
          </a:p>
          <a:p>
            <a:pPr>
              <a:defRPr/>
            </a:pPr>
            <a:r>
              <a:rPr lang="en-US" dirty="0"/>
              <a:t>Define key terms including </a:t>
            </a:r>
            <a:r>
              <a:rPr lang="en-US" dirty="0" err="1"/>
              <a:t>coalitionary</a:t>
            </a:r>
            <a:r>
              <a:rPr lang="en-US" dirty="0"/>
              <a:t> killings.</a:t>
            </a:r>
          </a:p>
          <a:p>
            <a:pPr>
              <a:defRPr/>
            </a:pPr>
            <a:r>
              <a:rPr lang="en-US" dirty="0"/>
              <a:t>Explain that </a:t>
            </a:r>
            <a:r>
              <a:rPr lang="en-US" dirty="0" err="1"/>
              <a:t>coalitionary</a:t>
            </a:r>
            <a:r>
              <a:rPr lang="en-US" dirty="0"/>
              <a:t> killings are not limited only to humans, but are also present among other primates.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01" y="4122604"/>
            <a:ext cx="4100797" cy="27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23"/>
    </mc:Choice>
    <mc:Fallback xmlns="">
      <p:transition spd="slow" advTm="1027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2463"/>
            <a:ext cx="8229600" cy="4114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800" dirty="0"/>
              <a:t>The “Problem of Warfare”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Common but Unhelpful Questions: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Is war inevitable?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Is war natural?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7" b="18188"/>
          <a:stretch>
            <a:fillRect/>
          </a:stretch>
        </p:blipFill>
        <p:spPr bwMode="auto">
          <a:xfrm>
            <a:off x="762000" y="3429000"/>
            <a:ext cx="7620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38"/>
    </mc:Choice>
    <mc:Fallback xmlns="">
      <p:transition spd="slow" advTm="1134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More productive questions: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What factors influence the frequency and intensity of warfare?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How does warfare influence culture in particular contexts?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7"/>
    </mc:Choice>
    <mc:Fallback xmlns="">
      <p:transition spd="slow" advTm="306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0"/>
            <a:ext cx="8229600" cy="4114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800" dirty="0"/>
              <a:t>‘‘current evidence supports the hypothesis that selection has favored a hunt and kill propensity in chimpanzees and humans, and that coalitional killing has a long history in the evolution of both species’’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9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20"/>
    </mc:Choice>
    <mc:Fallback xmlns="">
      <p:transition spd="slow" advTm="1052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Explanation for “</a:t>
            </a:r>
            <a:r>
              <a:rPr lang="en-US" sz="3600" dirty="0" err="1"/>
              <a:t>Coalitionary</a:t>
            </a:r>
            <a:r>
              <a:rPr lang="en-US" sz="3600" dirty="0"/>
              <a:t> Killing”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4114800" cy="4114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Problem: Conflict among primates comes with (potentially great) cost. Why bother?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Solution: More land = more resources = higher fitness. Males killing members of other troops (with limited potential cost to self) increases fitness through more resources (and greater access to females). Idea is called the Imbalance-of-power and Intercommunity Dominance-drive hypotheses.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306513"/>
            <a:ext cx="32004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4414838"/>
            <a:ext cx="43434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55"/>
    </mc:Choice>
    <mc:Fallback xmlns="">
      <p:transition spd="slow" advTm="3655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13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BUT, border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Concern of attack means border areas underutilized. Most activity occurs in core 35% of territory for chimps. Instead of increasing territory, conflict might decrease effective territory.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Wouldn’t not fighting be better? Don’t have to risk injury while also allowing larger effective range?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506913"/>
            <a:ext cx="417512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5088" y="3652838"/>
            <a:ext cx="4175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Bonobos: move in groups.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Rarely attack or are attacked.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Safety in numbers.</a:t>
            </a:r>
          </a:p>
        </p:txBody>
      </p:sp>
      <p:pic>
        <p:nvPicPr>
          <p:cNvPr id="1127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506913"/>
            <a:ext cx="373697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5329238" y="3652838"/>
            <a:ext cx="3762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Chimps: lone foragers.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Neighboring chimps tend to attack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when 3:1 odds.</a:t>
            </a:r>
          </a:p>
        </p:txBody>
      </p:sp>
    </p:spTree>
    <p:extLst>
      <p:ext uri="{BB962C8B-B14F-4D97-AF65-F5344CB8AC3E}">
        <p14:creationId xmlns:p14="http://schemas.microsoft.com/office/powerpoint/2010/main" val="41970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11"/>
    </mc:Choice>
    <mc:Fallback xmlns="">
      <p:transition spd="slow" advTm="2264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2"/>
    </mc:Choice>
    <mc:Fallback xmlns="">
      <p:transition spd="slow" advTm="14672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38FEE-D323-4B7F-AFB4-3923D849F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B9AFE-74B9-44E1-8489-9249F67DD97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094fec7-eb86-4f33-885f-f4ec695342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4FB082-D90A-4BBC-9418-41206FF7F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5880</TotalTime>
  <Words>297</Words>
  <Application>Microsoft Office PowerPoint</Application>
  <PresentationFormat>On-screen Show (4:3)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Textured</vt:lpstr>
      <vt:lpstr>Goals. Students will be able to:</vt:lpstr>
      <vt:lpstr>PowerPoint Presentation</vt:lpstr>
      <vt:lpstr>More productive questions: </vt:lpstr>
      <vt:lpstr>PowerPoint Presentation</vt:lpstr>
      <vt:lpstr>Explanation for “Coalitionary Killing”</vt:lpstr>
      <vt:lpstr>BUT, border avoidance</vt:lpstr>
      <vt:lpstr>PowerPoint Presentation</vt:lpstr>
    </vt:vector>
  </TitlesOfParts>
  <Company>University of Missouri--Columbia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S. VanPool</dc:creator>
  <cp:lastModifiedBy>VanPool, Todd</cp:lastModifiedBy>
  <cp:revision>82</cp:revision>
  <dcterms:created xsi:type="dcterms:W3CDTF">2007-01-11T21:07:36Z</dcterms:created>
  <dcterms:modified xsi:type="dcterms:W3CDTF">2021-11-28T17:42:18Z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